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9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71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2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55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9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5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8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5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5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3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A189-D560-4DA4-B122-FF6042D53F10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959CB-BC90-4F62-8BBC-097BBA209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7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52724"/>
              </p:ext>
            </p:extLst>
          </p:nvPr>
        </p:nvGraphicFramePr>
        <p:xfrm>
          <a:off x="323528" y="548680"/>
          <a:ext cx="8424936" cy="6091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3682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Speaking Criterion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(exceeds expectations)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(meets expectations)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(does not meet expectations)</a:t>
                      </a:r>
                    </a:p>
                  </a:txBody>
                  <a:tcPr/>
                </a:tc>
              </a:tr>
              <a:tr h="16182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Comprehensibility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(Can we understand you?)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clearly with good speed and flow from topic to topic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easily.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could understand you but you need to improve flow from topic to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topic.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had trouble understanding you, you did not clearly or you spoke too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fast.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  <a:tr h="10402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Sophistication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Use)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sentences, very sophisticated(!), rich in use of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 most of the time, included required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You used very few complete sentences, little use and command of unit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vocabulary. 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/>
                </a:tc>
              </a:tr>
              <a:tr h="1733826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Accuracy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Control)</a:t>
                      </a:r>
                      <a:endParaRPr lang="en-US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gave all the required information and more, correct use of verbs in the present/immediate future, with no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gave most of the required information, some correct use of verbs in the present/immediate future , with a few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did not give required information, did not use verbs in present or immediate future correctly or at all, or there were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many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10540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____________________                                                                  _____/18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210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7</cp:revision>
  <dcterms:created xsi:type="dcterms:W3CDTF">2011-11-27T02:21:45Z</dcterms:created>
  <dcterms:modified xsi:type="dcterms:W3CDTF">2011-12-01T05:45:04Z</dcterms:modified>
</cp:coreProperties>
</file>